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5"/>
    <p:restoredTop sz="92833"/>
  </p:normalViewPr>
  <p:slideViewPr>
    <p:cSldViewPr snapToGrid="0" snapToObjects="1">
      <p:cViewPr>
        <p:scale>
          <a:sx n="156" d="100"/>
          <a:sy n="156" d="100"/>
        </p:scale>
        <p:origin x="1320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9194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802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158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420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715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054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7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625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0492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046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171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E6E59-F619-CE4C-BF2E-807178BDFEFD}" type="datetimeFigureOut">
              <a:rPr kumimoji="1" lang="ko-KR" altLang="en-US" smtClean="0"/>
              <a:t>2022. 11. 20.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463CB-B8FA-0145-9AB0-96066E15F0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699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EB285F-9DD0-4941-8697-A2ED11D3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31" y="1141114"/>
            <a:ext cx="3065249" cy="19552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0FE4F1-6E73-BF45-B2DC-FC7C04AC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31" y="3536111"/>
            <a:ext cx="3065249" cy="19552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6716C47-2129-5440-B943-E21BA45F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80" y="1141114"/>
            <a:ext cx="3065249" cy="195528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394C1F-FCF8-B14E-8CEF-EEF0D0E6D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380" y="3536111"/>
            <a:ext cx="3065249" cy="1955281"/>
          </a:xfrm>
          <a:prstGeom prst="rect">
            <a:avLst/>
          </a:prstGeom>
        </p:spPr>
      </p:pic>
      <p:pic>
        <p:nvPicPr>
          <p:cNvPr id="29" name="그림 28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D5C648B2-F7FB-B84F-9601-7464F4273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629" y="1141114"/>
            <a:ext cx="3065249" cy="2408409"/>
          </a:xfrm>
          <a:prstGeom prst="rect">
            <a:avLst/>
          </a:prstGeom>
        </p:spPr>
      </p:pic>
      <p:pic>
        <p:nvPicPr>
          <p:cNvPr id="31" name="그림 30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9BF2DEB7-46C3-7448-A9EE-C19012F0B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628" y="3516222"/>
            <a:ext cx="3065249" cy="24084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E1777A-C28D-F043-8D79-38B8E2CD9151}"/>
              </a:ext>
            </a:extLst>
          </p:cNvPr>
          <p:cNvSpPr txBox="1"/>
          <p:nvPr/>
        </p:nvSpPr>
        <p:spPr>
          <a:xfrm>
            <a:off x="86077" y="2542504"/>
            <a:ext cx="1199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kumimoji="1"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(=short </a:t>
            </a:r>
            <a:r>
              <a:rPr kumimoji="1"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prd</a:t>
            </a:r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936C51-D1B3-5344-93B1-DF625E7291A1}"/>
              </a:ext>
            </a:extLst>
          </p:cNvPr>
          <p:cNvSpPr txBox="1"/>
          <p:nvPr/>
        </p:nvSpPr>
        <p:spPr>
          <a:xfrm>
            <a:off x="86077" y="1429950"/>
            <a:ext cx="1199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kumimoji="1"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(=long </a:t>
            </a:r>
            <a:r>
              <a:rPr kumimoji="1"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prd</a:t>
            </a:r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9ECFA2-4F1D-2444-9CF1-64BAFC52E604}"/>
              </a:ext>
            </a:extLst>
          </p:cNvPr>
          <p:cNvSpPr txBox="1"/>
          <p:nvPr/>
        </p:nvSpPr>
        <p:spPr>
          <a:xfrm>
            <a:off x="685970" y="873673"/>
            <a:ext cx="2271123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wavelet_cmor10-2_scale_min_2_max_130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DD0B28-A102-C449-8CD6-2B4892A361A5}"/>
              </a:ext>
            </a:extLst>
          </p:cNvPr>
          <p:cNvSpPr txBox="1"/>
          <p:nvPr/>
        </p:nvSpPr>
        <p:spPr>
          <a:xfrm>
            <a:off x="685970" y="888974"/>
            <a:ext cx="2271123" cy="21544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wavelet_cmor10-2_scale_min_2_max_130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3B6BA5-5DCD-1D4D-9AFC-C3AC8BA8EE3C}"/>
              </a:ext>
            </a:extLst>
          </p:cNvPr>
          <p:cNvSpPr txBox="1"/>
          <p:nvPr/>
        </p:nvSpPr>
        <p:spPr>
          <a:xfrm>
            <a:off x="685970" y="3221784"/>
            <a:ext cx="2271123" cy="21544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wavelet_cmor10-2_scale_min_2_max_300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9F753C-B967-DE46-8EAA-EB7CC73C2492}"/>
              </a:ext>
            </a:extLst>
          </p:cNvPr>
          <p:cNvSpPr txBox="1"/>
          <p:nvPr/>
        </p:nvSpPr>
        <p:spPr>
          <a:xfrm>
            <a:off x="3751219" y="888974"/>
            <a:ext cx="2271123" cy="2154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wavelet_cmor63.5-2_scale_min_2_max_130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8A03F1-B1D8-AC41-8501-BFA07C9E5F96}"/>
              </a:ext>
            </a:extLst>
          </p:cNvPr>
          <p:cNvSpPr txBox="1"/>
          <p:nvPr/>
        </p:nvSpPr>
        <p:spPr>
          <a:xfrm>
            <a:off x="3751219" y="3221784"/>
            <a:ext cx="2271123" cy="2154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wavelet_cmor63.5-2_scale_min_2_max_300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BD0ABE-B8A2-AD46-B9CF-5409712411EE}"/>
              </a:ext>
            </a:extLst>
          </p:cNvPr>
          <p:cNvSpPr txBox="1"/>
          <p:nvPr/>
        </p:nvSpPr>
        <p:spPr>
          <a:xfrm>
            <a:off x="6948907" y="888974"/>
            <a:ext cx="2271123" cy="21544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wavelet_mexh_scale_min_2_max_130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C08E92-6496-364D-91F5-768F65CB3442}"/>
              </a:ext>
            </a:extLst>
          </p:cNvPr>
          <p:cNvSpPr txBox="1"/>
          <p:nvPr/>
        </p:nvSpPr>
        <p:spPr>
          <a:xfrm>
            <a:off x="6948907" y="3495855"/>
            <a:ext cx="2271123" cy="21544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wavelet_ </a:t>
            </a:r>
            <a:r>
              <a:rPr kumimoji="1"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mexh</a:t>
            </a:r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_scale_min_2_max_300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4B2390-0E98-A248-9CF1-356D7489CAC2}"/>
              </a:ext>
            </a:extLst>
          </p:cNvPr>
          <p:cNvSpPr txBox="1"/>
          <p:nvPr/>
        </p:nvSpPr>
        <p:spPr>
          <a:xfrm rot="16200000">
            <a:off x="-306135" y="1971982"/>
            <a:ext cx="1056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14BB73-0981-8C47-8F1E-D1A5305BF7CB}"/>
              </a:ext>
            </a:extLst>
          </p:cNvPr>
          <p:cNvSpPr txBox="1"/>
          <p:nvPr/>
        </p:nvSpPr>
        <p:spPr>
          <a:xfrm rot="16200000">
            <a:off x="-306135" y="4382946"/>
            <a:ext cx="1056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86EEEA-B3B9-FC46-A996-0C5D02E57420}"/>
              </a:ext>
            </a:extLst>
          </p:cNvPr>
          <p:cNvSpPr txBox="1"/>
          <p:nvPr/>
        </p:nvSpPr>
        <p:spPr>
          <a:xfrm rot="16200000">
            <a:off x="2876391" y="1971983"/>
            <a:ext cx="1056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C0865D-4B1A-FB40-A88C-8E16DEB401BC}"/>
              </a:ext>
            </a:extLst>
          </p:cNvPr>
          <p:cNvSpPr txBox="1"/>
          <p:nvPr/>
        </p:nvSpPr>
        <p:spPr>
          <a:xfrm rot="16200000">
            <a:off x="2876391" y="4382947"/>
            <a:ext cx="1056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kumimoji="1"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1F302E-F95A-364A-998D-D1BFD76C37A4}"/>
              </a:ext>
            </a:extLst>
          </p:cNvPr>
          <p:cNvSpPr txBox="1"/>
          <p:nvPr/>
        </p:nvSpPr>
        <p:spPr>
          <a:xfrm rot="16200000">
            <a:off x="5988786" y="1971984"/>
            <a:ext cx="1056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Idx</a:t>
            </a:r>
            <a:endParaRPr kumimoji="1"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B317F9-E6D9-8B49-8C31-3A3F595CBC66}"/>
              </a:ext>
            </a:extLst>
          </p:cNvPr>
          <p:cNvSpPr txBox="1"/>
          <p:nvPr/>
        </p:nvSpPr>
        <p:spPr>
          <a:xfrm rot="16200000">
            <a:off x="5988786" y="4382948"/>
            <a:ext cx="1056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Idx</a:t>
            </a:r>
            <a:endParaRPr kumimoji="1" lang="ko-KR" alt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CD449C-7E77-5542-A2C6-AC751ABABF0E}"/>
              </a:ext>
            </a:extLst>
          </p:cNvPr>
          <p:cNvSpPr txBox="1"/>
          <p:nvPr/>
        </p:nvSpPr>
        <p:spPr>
          <a:xfrm>
            <a:off x="6393695" y="2952365"/>
            <a:ext cx="1199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kumimoji="1"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(=short </a:t>
            </a:r>
            <a:r>
              <a:rPr kumimoji="1"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prd</a:t>
            </a:r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200537-2638-244F-895B-A4807EA9B70F}"/>
              </a:ext>
            </a:extLst>
          </p:cNvPr>
          <p:cNvSpPr txBox="1"/>
          <p:nvPr/>
        </p:nvSpPr>
        <p:spPr>
          <a:xfrm>
            <a:off x="6393695" y="1429950"/>
            <a:ext cx="1199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kumimoji="1"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</a:t>
            </a:r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(=long </a:t>
            </a:r>
            <a:r>
              <a:rPr kumimoji="1" lang="en-US" altLang="ko-KR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prd</a:t>
            </a:r>
            <a:r>
              <a:rPr kumimoji="1" lang="en-US" altLang="ko-KR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ko-KR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982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121</Words>
  <Application>Microsoft Macintosh PowerPoint</Application>
  <PresentationFormat>A4 용지(210x297mm)</PresentationFormat>
  <Paragraphs>17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심재훈</dc:creator>
  <cp:lastModifiedBy>심재훈</cp:lastModifiedBy>
  <cp:revision>1</cp:revision>
  <dcterms:created xsi:type="dcterms:W3CDTF">2022-11-20T11:53:52Z</dcterms:created>
  <dcterms:modified xsi:type="dcterms:W3CDTF">2022-11-20T12:11:40Z</dcterms:modified>
</cp:coreProperties>
</file>